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9" r:id="rId2"/>
    <p:sldId id="336" r:id="rId3"/>
    <p:sldId id="341" r:id="rId4"/>
    <p:sldId id="331" r:id="rId5"/>
    <p:sldId id="334" r:id="rId6"/>
    <p:sldId id="340" r:id="rId7"/>
    <p:sldId id="304" r:id="rId8"/>
    <p:sldId id="342" r:id="rId9"/>
    <p:sldId id="343" r:id="rId1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110" d="100"/>
          <a:sy n="110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3/13/2014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la-Latn" i="1" dirty="0" smtClean="0"/>
              <a:t>Parnassius apollo</a:t>
            </a:r>
            <a:endParaRPr lang="en-US" dirty="0"/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164940"/>
            <a:ext cx="4242048" cy="2768115"/>
          </a:xfrm>
        </p:spPr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2133600" y="5373216"/>
            <a:ext cx="6386946" cy="979958"/>
          </a:xfrm>
        </p:spPr>
        <p:txBody>
          <a:bodyPr/>
          <a:lstStyle/>
          <a:p>
            <a:r>
              <a:rPr lang="ru-RU" dirty="0" smtClean="0"/>
              <a:t>Проект ученицы 1-В класса</a:t>
            </a:r>
          </a:p>
          <a:p>
            <a:r>
              <a:rPr lang="ru-RU" dirty="0" smtClean="0"/>
              <a:t>Поляковой Юлии</a:t>
            </a:r>
          </a:p>
          <a:p>
            <a:r>
              <a:rPr lang="ru-RU" dirty="0" smtClean="0"/>
              <a:t>ГБОУ СОШ №2070 г. Москвы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100525" cy="641437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4644008" y="332656"/>
            <a:ext cx="4320480" cy="6336704"/>
          </a:xfrm>
        </p:spPr>
        <p:txBody>
          <a:bodyPr/>
          <a:lstStyle>
            <a:extLst/>
          </a:lstStyle>
          <a:p>
            <a:r>
              <a:rPr lang="ru-RU" b="1" dirty="0" smtClean="0"/>
              <a:t>Бабочка аполлон</a:t>
            </a:r>
            <a:r>
              <a:rPr lang="ru-RU" dirty="0" smtClean="0"/>
              <a:t> относится к семейству Парусники, или Кавалеры, и названа в честь древнегреческого бога красоты Аполлона. Она достойна своего названия. Это одна из самых красивых и крупных бабочек. Ее полупрозрачные большие крылья до девяти сантиметров в размахе. Они плотно покрыты чешуйками и украшены яркими пятнами круглой или квадратной формы. На передних крыльях пятна черного цвета, а на задних — красного с белым центром и черной окантовкой. У бабочек, только что вышедших из куколки, крылья сначала желтоватые. Тело покрыто нежным пушком. Усики с чёрным утолщением, напоминающим булавочку. Глаза гладкие, </a:t>
            </a:r>
            <a:r>
              <a:rPr lang="ru-RU" dirty="0" smtClean="0"/>
              <a:t>крупные и с </a:t>
            </a:r>
            <a:r>
              <a:rPr lang="ru-RU" dirty="0" smtClean="0"/>
              <a:t>маленькими бугорками, на которых можно заметить короткие щетинки.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nflower_j0262344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4260623" cy="638479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251520" y="3212976"/>
            <a:ext cx="4032448" cy="3424808"/>
          </a:xfrm>
        </p:spPr>
        <p:txBody>
          <a:bodyPr/>
          <a:lstStyle>
            <a:extLst/>
          </a:lstStyle>
          <a:p>
            <a:r>
              <a:rPr lang="ru-RU" dirty="0" smtClean="0"/>
              <a:t>Существует более двухсот видов бабочки аполлона. Каждая из них имеет свои оттенки и особенности. Пятна могут быть красными, оранжевыми или желтыми. </a:t>
            </a:r>
            <a:endParaRPr lang="ru-RU" dirty="0"/>
          </a:p>
        </p:txBody>
      </p:sp>
      <p:pic>
        <p:nvPicPr>
          <p:cNvPr id="10" name="sunflower_j02623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284" y="188640"/>
            <a:ext cx="3978965" cy="2736304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555776" y="332656"/>
            <a:ext cx="6212415" cy="4176464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179512" y="4869160"/>
            <a:ext cx="8583488" cy="1800200"/>
          </a:xfrm>
        </p:spPr>
        <p:txBody>
          <a:bodyPr/>
          <a:lstStyle>
            <a:extLst/>
          </a:lstStyle>
          <a:p>
            <a:r>
              <a:rPr lang="ru-RU" dirty="0" smtClean="0"/>
              <a:t>В </a:t>
            </a:r>
            <a:r>
              <a:rPr lang="ru-RU" dirty="0" smtClean="0"/>
              <a:t>случае возникновения опасности (увидит птицу, например) у нее сразу вырастают «рожки» ярко-оранжевого цвета. Это значит: «Бойся меня!». </a:t>
            </a:r>
            <a:endParaRPr lang="ru-RU" dirty="0" smtClean="0"/>
          </a:p>
          <a:p>
            <a:r>
              <a:rPr lang="ru-RU" dirty="0" smtClean="0"/>
              <a:t>Живут </a:t>
            </a:r>
            <a:r>
              <a:rPr lang="ru-RU" dirty="0" smtClean="0"/>
              <a:t>эти гусеницы только на молодиле и очитке, его еще называют «заячьей капустой». Эти растения исчезают, а значит, бабочек тоже становится меньше.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2160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этой красивой бабочки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b="1" dirty="0" smtClean="0"/>
              <a:t>гусеница</a:t>
            </a:r>
            <a:r>
              <a:rPr lang="ru-RU" dirty="0" smtClean="0"/>
              <a:t> красивая. </a:t>
            </a:r>
            <a:endParaRPr lang="ru-RU" dirty="0" smtClean="0"/>
          </a:p>
          <a:p>
            <a:r>
              <a:rPr lang="ru-RU" dirty="0" smtClean="0"/>
              <a:t>Ее </a:t>
            </a:r>
            <a:r>
              <a:rPr lang="ru-RU" dirty="0" smtClean="0"/>
              <a:t>– крупную, бархатисто-черную с красными точками и синими бугорками вы можете увидеть летом или в начале осени.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4104513" cy="6172200"/>
          </a:xfrm>
        </p:spPr>
      </p:pic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3902968" cy="5924128"/>
          </a:xfrm>
        </p:spPr>
        <p:txBody>
          <a:bodyPr/>
          <a:lstStyle/>
          <a:p>
            <a:r>
              <a:rPr lang="ru-RU" dirty="0" smtClean="0"/>
              <a:t>Но не птицы в этом виноваты. Птицы их не трогают. Своими яркими пятнами </a:t>
            </a:r>
            <a:r>
              <a:rPr lang="ru-RU" b="1" dirty="0" smtClean="0"/>
              <a:t>бабочка аполлон</a:t>
            </a:r>
            <a:r>
              <a:rPr lang="ru-RU" dirty="0" smtClean="0"/>
              <a:t> как бы предупреждает пернатых: «Не смей меня трогать, я ядовитая». А еще она при опасности пытается улететь либо падает на траву, заваливается на бок, раскрывает крылья и начинает «шипеть». Но шипит она не ртом, а скребет ножками по крыльям, вот и получается шипение. А еще она может выделять особый отпугивающий запах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r="47857"/>
          <a:stretch>
            <a:fillRect/>
          </a:stretch>
        </p:blipFill>
        <p:spPr>
          <a:xfrm>
            <a:off x="4061983" y="0"/>
            <a:ext cx="508201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1520" y="548680"/>
            <a:ext cx="3505200" cy="5945088"/>
          </a:xfrm>
        </p:spPr>
        <p:txBody>
          <a:bodyPr/>
          <a:lstStyle/>
          <a:p>
            <a:r>
              <a:rPr lang="ru-RU" dirty="0" smtClean="0"/>
              <a:t>Эта бабочка очень солнцелюбива. В пасмурную погоду она вообще не желает питаться, прячется под камень или корягу и ждет, пока не появится солнышко. Полет у бабочки неторопливый, планирующий, а если ее спугнуть, она улетит примерно на 100 м от опасного места. А зимует бабочка в стадии гусеницы или яйца.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50679"/>
          <a:stretch>
            <a:fillRect/>
          </a:stretch>
        </p:blipFill>
        <p:spPr>
          <a:xfrm>
            <a:off x="0" y="0"/>
            <a:ext cx="480704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57800" y="980728"/>
            <a:ext cx="3505200" cy="5420072"/>
          </a:xfrm>
        </p:spPr>
        <p:txBody>
          <a:bodyPr/>
          <a:lstStyle/>
          <a:p>
            <a:r>
              <a:rPr lang="ru-RU" dirty="0" smtClean="0"/>
              <a:t>Бабочка аполлон распространена на большой территории от Пиренейского полуострова через Альпы, Карпаты до Алтайских гор на востоке, еще она обитает в Северной Америке. Они летают в горах на высоте до 2000 м над уровнем моря. В Европейской части России и во многих районах Центральной Европы аполлон либо исчез, либо его численность заметно идет на убыль. В ряде стран Европы он охраняется законом, а у нас был занесен в «Красную книгу».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7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5588" b="5588"/>
          <a:stretch>
            <a:fillRect/>
          </a:stretch>
        </p:blipFill>
        <p:spPr>
          <a:xfrm>
            <a:off x="251520" y="332656"/>
            <a:ext cx="4640305" cy="61722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57800" y="332656"/>
            <a:ext cx="3505200" cy="6192688"/>
          </a:xfrm>
        </p:spPr>
        <p:txBody>
          <a:bodyPr/>
          <a:lstStyle/>
          <a:p>
            <a:r>
              <a:rPr lang="ru-RU" dirty="0" smtClean="0"/>
              <a:t>Больше всего бабочка аполлон страдает от человека. Почему-то каждый, увидев это прекрасное насекомое, пытается его поймать. Но мало кто осознает, что, поймав </a:t>
            </a:r>
            <a:r>
              <a:rPr lang="ru-RU" b="1" dirty="0" smtClean="0"/>
              <a:t>бабочку аполлона</a:t>
            </a:r>
            <a:r>
              <a:rPr lang="ru-RU" dirty="0" smtClean="0"/>
              <a:t> и поломав ей крылья или стерев пыльцу, обрекает ее на гибель. Не нужно ее трогать руками, любуйтесь издали, пусть она даст потомство – и мир станет немного прекрасней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7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669" r="2669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527</Words>
  <Application>Microsoft Office PowerPoint</Application>
  <PresentationFormat>On-screen Show (4:3)</PresentationFormat>
  <Paragraphs>21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ClassicPhotoAlbum</vt:lpstr>
      <vt:lpstr>Parnassius apollo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2014-03-13T19:04:15Z</dcterms:created>
  <dcterms:modified xsi:type="dcterms:W3CDTF">2014-03-13T20:05:42Z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