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3AB75F-D0C7-4D6D-BB85-CC267C79350C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3CF3D8-226D-424D-9D4F-0EFEBAC2F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Устройство </a:t>
            </a:r>
            <a:br>
              <a:rPr lang="ru-RU" dirty="0" smtClean="0"/>
            </a:br>
            <a:r>
              <a:rPr lang="ru-RU" dirty="0" smtClean="0"/>
              <a:t>	православного храма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ученица 4-В класса</a:t>
            </a:r>
          </a:p>
          <a:p>
            <a:r>
              <a:rPr lang="ru-RU" dirty="0" smtClean="0"/>
              <a:t>Юлия Полякова</a:t>
            </a:r>
          </a:p>
          <a:p>
            <a:r>
              <a:rPr lang="ru-RU" dirty="0" smtClean="0"/>
              <a:t>Школа №2070</a:t>
            </a:r>
            <a:endParaRPr lang="ru-RU" dirty="0"/>
          </a:p>
        </p:txBody>
      </p:sp>
      <p:pic>
        <p:nvPicPr>
          <p:cNvPr id="4" name="Picture 3" descr="12965782_1766116123633650_4776759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472"/>
            <a:ext cx="3786214" cy="378621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АЛТАРЬ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107560"/>
            <a:ext cx="8680774" cy="8212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Главнейшая часть храма, предназначенная для священнослужителей и лиц, которые им прислуживают во время богослужения.</a:t>
            </a:r>
            <a:endParaRPr lang="ru-RU" sz="2000" dirty="0"/>
          </a:p>
        </p:txBody>
      </p:sp>
      <p:pic>
        <p:nvPicPr>
          <p:cNvPr id="5" name="Content Placeholder 4" descr="1-m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77975" y="2209800"/>
            <a:ext cx="5967413" cy="3978275"/>
          </a:xfrm>
          <a:prstGeom prst="round2Diag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ИКОНОСТАС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107560"/>
            <a:ext cx="8680774" cy="82124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Алтарная перегородка от северной до южной стен храма, состоящая из одного или нескольких рядов упорядоченно размещённых икон, отделяющая алтарную часть православного храма от остального помещения.</a:t>
            </a:r>
            <a:endParaRPr lang="ru-RU" sz="2000" dirty="0"/>
          </a:p>
        </p:txBody>
      </p:sp>
      <p:pic>
        <p:nvPicPr>
          <p:cNvPr id="5" name="Content Placeholder 4" descr="1-m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8501122" cy="4730053"/>
          </a:xfrm>
          <a:prstGeom prst="round2Diag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ЦАРСКИЕ ВРАТА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00562" y="1107560"/>
            <a:ext cx="4394494" cy="5464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Царские врата — обязательная часть иконостаса православного храма. Они находятся в центре иконостаса и являются главным входом в алтарь.</a:t>
            </a:r>
          </a:p>
          <a:p>
            <a:r>
              <a:rPr lang="ru-RU" sz="2000" dirty="0" smtClean="0"/>
              <a:t>Царские врата в храме украшаются иконами. Обычно это бывают изображения четырёх евангелистов и сцены Благовещения. Символический смысл такого сочетания:  Архангел Михаил своим Благовестием возвещает о том, что двери Рая вновь открыты, а Святое Евангелие указывает ведущий в него путь. </a:t>
            </a:r>
            <a:endParaRPr lang="ru-RU" sz="2000" dirty="0"/>
          </a:p>
        </p:txBody>
      </p:sp>
      <p:pic>
        <p:nvPicPr>
          <p:cNvPr id="5" name="Content Placeholder 4" descr="1-m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915" y="1142983"/>
            <a:ext cx="4036770" cy="5382361"/>
          </a:xfrm>
          <a:prstGeom prst="round2Diag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724400"/>
            <a:ext cx="8241123" cy="1562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ХРАМ</a:t>
            </a:r>
            <a:r>
              <a:rPr lang="ru-RU" sz="2800" dirty="0" smtClean="0"/>
              <a:t> – это помещение, несущее смысл, символику православной культуры. Это книга, написанная архитектурными формами. </a:t>
            </a:r>
            <a:endParaRPr lang="ru-RU" sz="2800" dirty="0"/>
          </a:p>
        </p:txBody>
      </p:sp>
      <p:pic>
        <p:nvPicPr>
          <p:cNvPr id="5" name="Picture Placeholder 4" descr="colorful-church-387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286" b="9286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Храм в форме корабля</a:t>
            </a: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5720" y="5388936"/>
            <a:ext cx="8241123" cy="12547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самый древний тип храмов, образно выражающий ту мысль, что Церковь, подобно кораблю, спасает верующих от гибельных волн житейского плавания и ведет их к Царствию Божию.</a:t>
            </a:r>
            <a:endParaRPr lang="ru-RU" sz="2000" dirty="0"/>
          </a:p>
        </p:txBody>
      </p:sp>
      <p:pic>
        <p:nvPicPr>
          <p:cNvPr id="5" name="Picture Placeholder 4" descr="878387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86" b="1608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724400"/>
            <a:ext cx="8241123" cy="66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Храм в форме креста</a:t>
            </a: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5720" y="5388936"/>
            <a:ext cx="8241123" cy="1183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Такие храмы строились в знак того, что Крест Христов — основа Церкви, Крестом человечество избавлено от власти диавола, Крестом открыт вход в потерянный прародителями Рай.</a:t>
            </a:r>
            <a:endParaRPr lang="ru-RU" sz="1800" dirty="0"/>
          </a:p>
        </p:txBody>
      </p:sp>
      <p:pic>
        <p:nvPicPr>
          <p:cNvPr id="5" name="Picture Placeholder 4" descr="59944937.jpg"/>
          <p:cNvPicPr preferRelativeResize="0">
            <a:picLocks noGrp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>
          <a:xfrm>
            <a:off x="304800" y="228609"/>
            <a:ext cx="8485632" cy="42999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724400"/>
            <a:ext cx="8169685" cy="66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Храм в форме круга</a:t>
            </a: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7158" y="5388936"/>
            <a:ext cx="8169685" cy="1183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Круг, не имеющий ни начала, ни конца, символизирует вечность и говорит о бесконечности существования Церкви, ее нерушимости в мире по слову Христа.</a:t>
            </a:r>
            <a:endParaRPr lang="ru-RU" sz="2000" dirty="0"/>
          </a:p>
        </p:txBody>
      </p:sp>
      <p:pic>
        <p:nvPicPr>
          <p:cNvPr id="5" name="Picture Placeholder 4" descr="d244d0f9a457b75e564bdd73ed147ea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30" b="11830"/>
          <a:stretch>
            <a:fillRect/>
          </a:stretch>
        </p:blipFill>
        <p:spPr>
          <a:xfrm>
            <a:off x="304800" y="249864"/>
            <a:ext cx="8534400" cy="4343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724400"/>
            <a:ext cx="8241123" cy="66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Храм в форме восьмиконечной звезды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5720" y="5388936"/>
            <a:ext cx="8241123" cy="12547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Такая форма символизирует Вифлеемскую звезду, приведшую волхвов к месту, где родился Христос. Таким образом, Церковь Божия свидетельствует о своей роли путеводительницы в жизни.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Placeholder 4" descr="St.-Basils-Cathedral.rend_.tccom_.966.544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4" b="4814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72452" cy="1175200"/>
          </a:xfrm>
        </p:spPr>
        <p:txBody>
          <a:bodyPr/>
          <a:lstStyle/>
          <a:p>
            <a:r>
              <a:rPr lang="ru-RU" dirty="0" smtClean="0"/>
              <a:t>Купола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3429000"/>
            <a:ext cx="3571900" cy="30718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Шлемовидная форма напоминала о воинстве, о духовной брани, которую ведет Церковь с силами зла и тьмы.</a:t>
            </a:r>
          </a:p>
          <a:p>
            <a:r>
              <a:rPr lang="ru-RU" sz="2000" dirty="0" smtClean="0"/>
              <a:t>Форма луковицы – символ пламени свечи, обращающий нас к словам Христа: "Вы – свет миру".</a:t>
            </a:r>
          </a:p>
          <a:p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1934" y="3429000"/>
            <a:ext cx="4614866" cy="3143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1 - символизирует Единого Бога</a:t>
            </a:r>
          </a:p>
          <a:p>
            <a:r>
              <a:rPr lang="ru-RU" sz="2000" dirty="0" smtClean="0"/>
              <a:t>3 - Святую Троицу</a:t>
            </a:r>
          </a:p>
          <a:p>
            <a:r>
              <a:rPr lang="ru-RU" sz="2000" dirty="0" smtClean="0"/>
              <a:t>5 - Спаситель и четыре евангелиста</a:t>
            </a:r>
          </a:p>
          <a:p>
            <a:r>
              <a:rPr lang="ru-RU" sz="2000" dirty="0" smtClean="0"/>
              <a:t>7 - семь таинств Церкви</a:t>
            </a:r>
          </a:p>
          <a:p>
            <a:r>
              <a:rPr lang="ru-RU" sz="2000" dirty="0" smtClean="0"/>
              <a:t>9 - по числу ангельских чинов</a:t>
            </a:r>
          </a:p>
          <a:p>
            <a:r>
              <a:rPr lang="ru-RU" sz="2000" dirty="0" smtClean="0"/>
              <a:t>13 - Спаситель и двенадцать апостолов</a:t>
            </a:r>
          </a:p>
          <a:p>
            <a:r>
              <a:rPr lang="ru-RU" sz="2000" dirty="0" smtClean="0"/>
              <a:t>33 - по числу лет земной жизни Спасителя.</a:t>
            </a:r>
          </a:p>
          <a:p>
            <a:endParaRPr lang="ru-RU" sz="2000" dirty="0"/>
          </a:p>
        </p:txBody>
      </p:sp>
      <p:pic>
        <p:nvPicPr>
          <p:cNvPr id="5" name="Picture 4" descr="kartiny+design+interior+podarok_6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3"/>
            <a:ext cx="5500726" cy="282813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/>
          <a:lstStyle/>
          <a:p>
            <a:r>
              <a:rPr lang="ru-RU" dirty="0" smtClean="0"/>
              <a:t>Крест на куполе</a:t>
            </a:r>
            <a:endParaRPr lang="ru-RU" dirty="0"/>
          </a:p>
        </p:txBody>
      </p:sp>
      <p:pic>
        <p:nvPicPr>
          <p:cNvPr id="5" name="Content Placeholder 4" descr="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83341"/>
            <a:ext cx="3572198" cy="4746055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0" y="1643050"/>
            <a:ext cx="4643470" cy="48577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Крест – символ нашего Спасения.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Полумесяц в основании (цата) в православной Византии символизировала царскую власть.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Иногда цата имеет форму якоря. Апостол Павел учит, что христиане имеют возможность «взяться за предлежащую надежду, то есть Крест, который для души есть как якорь безопасный и крепкий». Этот «якорь» прикрывает крест от поругания язычников и открывает христианам свой подлинный смысл – избавление от последствий греха и вселение надежды.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ПРИТВОР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107560"/>
            <a:ext cx="8680774" cy="1066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Небольшое пространство между дверью и самим храмом называется притвором.</a:t>
            </a:r>
            <a:endParaRPr lang="ru-RU" sz="2000" dirty="0"/>
          </a:p>
        </p:txBody>
      </p:sp>
      <p:pic>
        <p:nvPicPr>
          <p:cNvPr id="5" name="Content Placeholder 4" descr="1-m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8031668" cy="4517814"/>
          </a:xfrm>
          <a:prstGeom prst="round2Diag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446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Устройство   православного храма</vt:lpstr>
      <vt:lpstr>ХРАМ – это помещение, несущее смысл, символику православной культуры. Это книга, написанная архитектурными формами. </vt:lpstr>
      <vt:lpstr>Храм в форме корабля</vt:lpstr>
      <vt:lpstr>Храм в форме креста</vt:lpstr>
      <vt:lpstr>Храм в форме круга</vt:lpstr>
      <vt:lpstr>Храм в форме восьмиконечной звезды</vt:lpstr>
      <vt:lpstr>Купола</vt:lpstr>
      <vt:lpstr>Крест на куполе</vt:lpstr>
      <vt:lpstr>ПРИТВОР</vt:lpstr>
      <vt:lpstr>АЛТАРЬ</vt:lpstr>
      <vt:lpstr>ИКОНОСТАС</vt:lpstr>
      <vt:lpstr>ЦАРСКИЕ ВРАТА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  православного храма</dc:title>
  <dc:creator>ZOBR</dc:creator>
  <cp:lastModifiedBy>ZOBR</cp:lastModifiedBy>
  <cp:revision>41</cp:revision>
  <dcterms:created xsi:type="dcterms:W3CDTF">2017-02-13T20:12:59Z</dcterms:created>
  <dcterms:modified xsi:type="dcterms:W3CDTF">2019-01-26T17:39:41Z</dcterms:modified>
</cp:coreProperties>
</file>