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199953-78E6-49F5-9642-A00AA64A24AC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FA2212-31CB-488B-9FEA-9B5A4860C1E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Традиции и блюда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Английская кухня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5500726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СЕВЕРНАЯ ИРЛАНДИЯ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8186766" cy="12858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Cabbage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bacon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традиционное ирландское блюдо, которое готовится из беконной части свиной туши, специй и капусты, иногда с добавлением картофеля, моркови, лука, репы, иногда для приготовления этого блюда используется копчёный бекон. Блюдо обычно подаётся с белым соусом, который обычно готовят из муки, сливочного масла, молока и петрушки. </a:t>
            </a:r>
            <a:endParaRPr lang="ru-RU" dirty="0"/>
          </a:p>
        </p:txBody>
      </p:sp>
      <p:pic>
        <p:nvPicPr>
          <p:cNvPr id="6" name="Picture Placeholder 5" descr="bacon-cabbage-irish-meal.jpg.rend.tccom.1280.960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567" b="17567"/>
          <a:stretch>
            <a:fillRect/>
          </a:stretch>
        </p:blipFill>
        <p:spPr>
          <a:xfrm>
            <a:off x="457200" y="2071688"/>
            <a:ext cx="8115300" cy="394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42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УТРО</a:t>
            </a:r>
            <a:endParaRPr lang="ru-RU" sz="3200" dirty="0"/>
          </a:p>
        </p:txBody>
      </p:sp>
      <p:pic>
        <p:nvPicPr>
          <p:cNvPr id="5" name="Picture Placeholder 4" descr="утр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0196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Утро в Соединенном королевстве начинается с традиционного английского завтрака, который включает в себя яичницу, сосиски и/или бекон, хлеб, томаты, грибы, фасоль в томатном соусе, омлет, овсяную кашу, паштет, хлопья, яйца всмятку. К еде подают крепкий чёрный чай с молоком или кофе.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42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ОБЕД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019692"/>
          </a:xfrm>
        </p:spPr>
        <p:txBody>
          <a:bodyPr>
            <a:normAutofit/>
          </a:bodyPr>
          <a:lstStyle/>
          <a:p>
            <a:r>
              <a:rPr lang="ru-RU" dirty="0" smtClean="0"/>
              <a:t>Обед в Великобритании представляет собой сэндвичи с начинками, например тунец с кукурузой и майонезом, ветчину с сыром, курицу с соусом или яйцо с майонезом.</a:t>
            </a:r>
            <a:endParaRPr lang="ru-RU" dirty="0"/>
          </a:p>
        </p:txBody>
      </p:sp>
      <p:pic>
        <p:nvPicPr>
          <p:cNvPr id="7" name="Picture Placeholder 6" descr="обе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16" r="139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42908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five </a:t>
            </a:r>
            <a:r>
              <a:rPr lang="en-US" sz="3200" b="0" dirty="0" smtClean="0"/>
              <a:t>o’clock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019692"/>
          </a:xfrm>
        </p:spPr>
        <p:txBody>
          <a:bodyPr>
            <a:normAutofit/>
          </a:bodyPr>
          <a:lstStyle/>
          <a:p>
            <a:r>
              <a:rPr lang="ru-RU" dirty="0" smtClean="0"/>
              <a:t>Знаменитая британская традиция пить в 5 часов вечера чай (five o’clock tea), к которому подаются булочки с изюмом наподобие пасхальных пирогов, а также джем и сливочный крем, сегодня мало кем соблюдается.</a:t>
            </a:r>
            <a:endParaRPr lang="ru-RU" dirty="0"/>
          </a:p>
        </p:txBody>
      </p:sp>
      <p:pic>
        <p:nvPicPr>
          <p:cNvPr id="9" name="Picture Placeholder 8" descr="5 часов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21" r="73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42908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/>
              <a:t>УЖИН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0196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ужин </a:t>
            </a:r>
            <a:r>
              <a:rPr lang="ru-RU" dirty="0" smtClean="0"/>
              <a:t>британцы предпочитают </a:t>
            </a:r>
            <a:r>
              <a:rPr lang="ru-RU" dirty="0" smtClean="0"/>
              <a:t>овощные супы-пюре (например, томатный), к которым подают кусочек хлеба с маслом. Из вторых блюд </a:t>
            </a:r>
            <a:r>
              <a:rPr lang="ru-RU" dirty="0" smtClean="0"/>
              <a:t>любят </a:t>
            </a:r>
            <a:r>
              <a:rPr lang="ru-RU" dirty="0" smtClean="0"/>
              <a:t>стейки из говяжьей вырезки, разных вариантов прожарки, гарниром к которым выступают картофель или овощи. Соусы в английской кухне практически не используются. В мире известна английская горчица.</a:t>
            </a:r>
            <a:endParaRPr lang="ru-RU" dirty="0"/>
          </a:p>
        </p:txBody>
      </p:sp>
      <p:pic>
        <p:nvPicPr>
          <p:cNvPr id="8" name="Picture Placeholder 7" descr="ужи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64294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Sunday Roast </a:t>
            </a:r>
            <a:r>
              <a:rPr lang="en-US" sz="3200" dirty="0" err="1" smtClean="0"/>
              <a:t>Carvery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8258204" cy="13573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У британцев существует традиция воскресного обеда Sunday Roast Carvery, которая также распространена в Австралии, Новой Зеландии, США и Канаде. Обычно в рамках такой трапезы подают жареное мясо (индейку, говядину, курицу, свинину или баранину) с овощами, картофелем или йоркширским пудингом.</a:t>
            </a:r>
            <a:endParaRPr lang="ru-RU" dirty="0"/>
          </a:p>
        </p:txBody>
      </p:sp>
      <p:pic>
        <p:nvPicPr>
          <p:cNvPr id="11" name="Picture Placeholder 10" descr="Воскресный-обе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" r="143"/>
          <a:stretch>
            <a:fillRect/>
          </a:stretch>
        </p:blipFill>
        <p:spPr>
          <a:xfrm>
            <a:off x="428625" y="2143125"/>
            <a:ext cx="8286750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Fish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chips</a:t>
            </a:r>
            <a:r>
              <a:rPr lang="en-US" dirty="0" smtClean="0"/>
              <a:t> </a:t>
            </a:r>
            <a:r>
              <a:rPr lang="ru-RU" dirty="0" smtClean="0"/>
              <a:t>- жареная треска и чипсы.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Cornish pasty</a:t>
            </a:r>
            <a:r>
              <a:rPr lang="en-US" dirty="0" smtClean="0"/>
              <a:t> - </a:t>
            </a:r>
            <a:r>
              <a:rPr lang="ru-RU" dirty="0" smtClean="0"/>
              <a:t>небольшой овальный печеный пирог из </a:t>
            </a:r>
            <a:r>
              <a:rPr lang="ru-RU" dirty="0" smtClean="0"/>
              <a:t>теста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начинкой.</a:t>
            </a: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Scotch egg</a:t>
            </a:r>
            <a:r>
              <a:rPr lang="en-US" dirty="0" smtClean="0"/>
              <a:t> - </a:t>
            </a:r>
            <a:r>
              <a:rPr lang="ru-RU" dirty="0" smtClean="0"/>
              <a:t>вареные </a:t>
            </a:r>
            <a:r>
              <a:rPr lang="ru-RU" dirty="0" smtClean="0"/>
              <a:t>яйца, </a:t>
            </a:r>
            <a:r>
              <a:rPr lang="ru-RU" dirty="0" smtClean="0"/>
              <a:t>обмазанные </a:t>
            </a:r>
            <a:r>
              <a:rPr lang="ru-RU" dirty="0" smtClean="0"/>
              <a:t>мясным фаршем, </a:t>
            </a:r>
            <a:r>
              <a:rPr lang="ru-RU" dirty="0" smtClean="0"/>
              <a:t>и обжаренные </a:t>
            </a:r>
            <a:r>
              <a:rPr lang="ru-RU" dirty="0" smtClean="0"/>
              <a:t>в панировочных сухарях</a:t>
            </a:r>
            <a:r>
              <a:rPr lang="ru-RU" dirty="0" smtClean="0"/>
              <a:t>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Cottage pie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запеканка из картофельного пюре, начинённая говяжьим фаршем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Ростбиф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большой кусок говядины, который запекается в духовом </a:t>
            </a:r>
            <a:r>
              <a:rPr lang="ru-RU" dirty="0" smtClean="0"/>
              <a:t>шкафу.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Крэкеты с сыром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бутерброд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 огурцами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овощные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джемы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яблочные пироги.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Популярные английские блюда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1071570" cy="428628"/>
          </a:xfrm>
        </p:spPr>
        <p:txBody>
          <a:bodyPr/>
          <a:lstStyle/>
          <a:p>
            <a:r>
              <a:rPr lang="ru-RU" dirty="0" smtClean="0"/>
              <a:t>УЭЛЬС</a:t>
            </a:r>
            <a:endParaRPr lang="ru-RU" dirty="0"/>
          </a:p>
        </p:txBody>
      </p:sp>
      <p:pic>
        <p:nvPicPr>
          <p:cNvPr id="5" name="Picture Placeholder 4" descr="Welsh-Caw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59" b="759"/>
          <a:stretch>
            <a:fillRect/>
          </a:stretch>
        </p:blipFill>
        <p:spPr>
          <a:xfrm>
            <a:off x="457200" y="2143116"/>
            <a:ext cx="8115300" cy="39290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8186766" cy="128588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awl</a:t>
            </a:r>
            <a:r>
              <a:rPr lang="ru-RU" dirty="0" smtClean="0"/>
              <a:t> - суп-гуляш </a:t>
            </a:r>
            <a:r>
              <a:rPr lang="ru-RU" dirty="0" smtClean="0"/>
              <a:t>из мяса и корнеплодов, сдобренный травами, в который добавляют овес, придающий блюду необходимую густоту. В качестве мяса валлийцы предпочитают баранину, несколько менее популярны говядина и свинина.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71834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ШОТЛАНДИЯ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8186766" cy="12858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Хаггис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национальное шотландское блюдо из бараньих потрохов, порубленных с луком, толокном, салом, приправами и солью и сваренных в бараньем желудке. В русской кухне есть блюдо, схожее по ингредиентам и способу приготовления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няня</a:t>
            </a:r>
            <a:r>
              <a:rPr lang="ru-RU" dirty="0" smtClean="0"/>
              <a:t>. Внешне хаггис похож на домашнюю колбасу. Блюдо подают с гарниром «нипс и таттис» (пюре из брюквы и картофеля).</a:t>
            </a:r>
            <a:endParaRPr lang="ru-RU" dirty="0"/>
          </a:p>
        </p:txBody>
      </p:sp>
      <p:pic>
        <p:nvPicPr>
          <p:cNvPr id="7" name="Picture Placeholder 6" descr="хагги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72" b="13872"/>
          <a:stretch>
            <a:fillRect/>
          </a:stretch>
        </p:blipFill>
        <p:spPr>
          <a:xfrm>
            <a:off x="457200" y="2143125"/>
            <a:ext cx="8043863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477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Английская кухня</vt:lpstr>
      <vt:lpstr>УТРО</vt:lpstr>
      <vt:lpstr>ОБЕД</vt:lpstr>
      <vt:lpstr>five o’clock</vt:lpstr>
      <vt:lpstr>УЖИН</vt:lpstr>
      <vt:lpstr>Sunday Roast Carvery</vt:lpstr>
      <vt:lpstr>Популярные английские блюда</vt:lpstr>
      <vt:lpstr>УЭЛЬС</vt:lpstr>
      <vt:lpstr>ШОТЛАНДИЯ</vt:lpstr>
      <vt:lpstr>СЕВЕРНАЯ ИРЛАНДИЯ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Английская кухня</dc:title>
  <dc:creator>ZOBR</dc:creator>
  <cp:lastModifiedBy>ZOBR</cp:lastModifiedBy>
  <cp:revision>23</cp:revision>
  <dcterms:created xsi:type="dcterms:W3CDTF">2017-01-06T14:43:47Z</dcterms:created>
  <dcterms:modified xsi:type="dcterms:W3CDTF">2017-01-06T16:18:37Z</dcterms:modified>
</cp:coreProperties>
</file>